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20" d="100"/>
          <a:sy n="20" d="100"/>
        </p:scale>
        <p:origin x="-2814" y="-11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2794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325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5711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232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128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75567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0965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027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8353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6235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452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E476D3-83EC-45AF-8028-57A4CC3A2AF7}" type="datetimeFigureOut">
              <a:rPr lang="en-GB" smtClean="0"/>
              <a:t>30/12/2016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1AC2B-1F52-4D29-87F4-D497C974EA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296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572138" y="-6364088"/>
            <a:ext cx="39349448" cy="22134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42659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0</Words>
  <Application>Microsoft Office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2</cp:revision>
  <dcterms:created xsi:type="dcterms:W3CDTF">2016-12-30T17:08:57Z</dcterms:created>
  <dcterms:modified xsi:type="dcterms:W3CDTF">2016-12-30T19:04:04Z</dcterms:modified>
</cp:coreProperties>
</file>

<file path=docProps/thumbnail.jpeg>
</file>